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331BE2D6-81AA-4376-9E88-54AFDE90F8E1}">
          <p14:sldIdLst>
            <p14:sldId id="256"/>
            <p14:sldId id="258"/>
            <p14:sldId id="259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28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F5399-5390-9B56-A7B2-1A9D9EE1C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103" y="2222639"/>
            <a:ext cx="10746993" cy="3329581"/>
          </a:xfrm>
        </p:spPr>
        <p:txBody>
          <a:bodyPr/>
          <a:lstStyle/>
          <a:p>
            <a:r>
              <a:rPr lang="en-US" sz="5400" dirty="0"/>
              <a:t>Database Design for Car Company Management</a:t>
            </a:r>
            <a:endParaRPr lang="en-IN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A9228-DE91-04A4-9F2F-443E1491C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218" y="5502508"/>
            <a:ext cx="8825658" cy="861420"/>
          </a:xfrm>
        </p:spPr>
        <p:txBody>
          <a:bodyPr/>
          <a:lstStyle/>
          <a:p>
            <a:r>
              <a:rPr lang="en-US" dirty="0"/>
              <a:t>Overview of Tables and Relationships</a:t>
            </a:r>
            <a:endParaRPr lang="en-IN" dirty="0"/>
          </a:p>
        </p:txBody>
      </p:sp>
      <p:sp>
        <p:nvSpPr>
          <p:cNvPr id="4" name="AutoShape 4" descr="Free Database Schema Data Tables vector and picture">
            <a:extLst>
              <a:ext uri="{FF2B5EF4-FFF2-40B4-BE49-F238E27FC236}">
                <a16:creationId xmlns:a16="http://schemas.microsoft.com/office/drawing/2014/main" id="{4D877423-95A1-8975-A84C-0EF4DDA06F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6" descr="Free Database Schema Data Tables vector and picture">
            <a:extLst>
              <a:ext uri="{FF2B5EF4-FFF2-40B4-BE49-F238E27FC236}">
                <a16:creationId xmlns:a16="http://schemas.microsoft.com/office/drawing/2014/main" id="{E8428C3A-EE1E-E3C1-B100-A9C8CAED1E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02876" y="1066799"/>
            <a:ext cx="3710579" cy="3710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E2079-ED30-BED9-9AC1-BE3B8F058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03" y="157590"/>
            <a:ext cx="2811427" cy="2455606"/>
          </a:xfrm>
          <a:prstGeom prst="rect">
            <a:avLst/>
          </a:prstGeom>
          <a:effectLst>
            <a:innerShdw blurRad="63500" dist="50800" dir="5400000">
              <a:prstClr val="black">
                <a:alpha val="50000"/>
              </a:prstClr>
            </a:innerShdw>
            <a:reflection blurRad="6350" stA="50000" endA="300" endPos="90000" dist="508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C26858-233D-54B3-13FB-55EA9394FA7B}"/>
              </a:ext>
            </a:extLst>
          </p:cNvPr>
          <p:cNvSpPr txBox="1"/>
          <p:nvPr/>
        </p:nvSpPr>
        <p:spPr>
          <a:xfrm>
            <a:off x="9360310" y="6042275"/>
            <a:ext cx="66072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KALEESWARAN M</a:t>
            </a:r>
          </a:p>
          <a:p>
            <a:r>
              <a:rPr lang="en-IN" dirty="0"/>
              <a:t>C99-FS-P-B1-99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3633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440843-0091-88F1-E9EA-D38F9C6A8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193" y="347906"/>
            <a:ext cx="7756611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Manufacturers: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*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manufacturer_table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company_name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'TATA’; </a:t>
            </a:r>
            <a:endParaRPr lang="en-US" altLang="en-US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" panose="020B0604020202020204" pitchFamily="34" charset="0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Fetches all TATA manufacturer details.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54F9CA-932C-5316-7D23-E327E1FC6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663" y="2050026"/>
            <a:ext cx="10441860" cy="470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885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270F90-46A1-BAD5-2AB5-42F7525185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412" y="335755"/>
            <a:ext cx="8037871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Car Service Cost by Model: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SUM(cost) AS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total_service_cost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service_table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	JOIN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ON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service_table.car_id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service_table.car_id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102 GROUP BY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Calculates service cost for a specific car model.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EB4DAC-9994-04B9-7D68-DC9A06154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889" y="2291479"/>
            <a:ext cx="10840066" cy="423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8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E5F267-7B0F-479D-C019-E0025CBB98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06" y="374201"/>
            <a:ext cx="9910916" cy="1508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Insurance Expiring This Year: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*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insurance_table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DATE_PART('year',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end_date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 = DATE_PART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('year’, CURRENT_DATE);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b="1" dirty="0">
                <a:latin typeface="Arial" panose="020B0604020202020204" pitchFamily="34" charset="0"/>
              </a:rPr>
              <a:t>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Tracks expiring car insurance policies.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F58846-6237-A0BF-19A4-7B14108D6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573" y="1992706"/>
            <a:ext cx="9910915" cy="486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594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BADCE5-1F56-21CC-4622-D305DC699A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953" y="432406"/>
            <a:ext cx="9984659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 Feedback Above 4 Stars: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c.first_name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c.last_name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f.feedback_text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f.rating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feedback_table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 JOIN</a:t>
            </a:r>
            <a:endParaRPr lang="en-US" altLang="en-US" sz="1600" dirty="0"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customer_table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c ON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f.customer_id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c.customer_id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f.rating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&gt; 4; </a:t>
            </a:r>
            <a:endParaRPr lang="en-US" altLang="en-US" sz="16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 Filters positive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feedbacK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E1AA02-F174-C0CC-9C74-9ECE57351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573" y="2153264"/>
            <a:ext cx="10510685" cy="453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116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E7CB19-DAC4-366E-0764-8FA7285E3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947" y="181703"/>
            <a:ext cx="918824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Feedback for Cars Purchased: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feedback_text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rating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LEFT JOIN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sales_table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ON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sales_table.car_id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LEFT JOIN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feedback_table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ON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sales_table.customer_id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feedback_table.customer_id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b="1" dirty="0">
                <a:latin typeface="Arial" panose="020B0604020202020204" pitchFamily="34" charset="0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Combines car models and customer feedback.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FE9002-6630-D2CB-6993-2C80685FD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2213028"/>
            <a:ext cx="10264877" cy="451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189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B3A2E6-67D0-3187-AFF0-FF58296ED1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948" y="598298"/>
            <a:ext cx="988142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 Stock for Tata Punch: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s.stock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stock_table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s JOIN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c ON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c.car_model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'Tata Punch';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85CF55-1AE6-4E23-F902-F5239E398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71" y="1740310"/>
            <a:ext cx="10058400" cy="492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098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0DB7F1-139E-DDEF-0003-D4373D6E20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214" y="509652"/>
            <a:ext cx="9763432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List Diesel, Petrol, or CNG Cars: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*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fuel_type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IN ('diesel', 'petrol', 'CNG');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F9E68D-6D9B-0173-3671-E95281085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42" y="1725560"/>
            <a:ext cx="10525431" cy="483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00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066999-3689-69DB-407B-3B3E8BACA6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689" y="198655"/>
            <a:ext cx="8996517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Cars in Stock: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SELECT SUM(stock) AS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total_stock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stock_table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292EFD-7837-32B9-5CF7-0D2B152B3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168" y="1607573"/>
            <a:ext cx="10205884" cy="474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93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5E7482-9C5A-F4AD-AD25-C50D7A915D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452" y="296285"/>
            <a:ext cx="9940413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Branch-Wise Stock Details: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branch_name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stock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stock_table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JOIN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branch_table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ON 	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stock_table.branch_id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branch_table.branch_id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JOIN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Unicode MS"/>
              </a:rPr>
              <a:t>	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stock_table.car_id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5D30D-57F0-4E6F-20B4-64C73A94F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03" y="1814052"/>
            <a:ext cx="10122309" cy="47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451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679E87-C949-4A86-FE80-D396E75993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472" y="521709"/>
            <a:ext cx="9969909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Feedback for a Specific Branch: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f.*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feedback_table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 JOIN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sales_table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s ON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f.customer_id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s.customer_id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	WHERE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s.car_id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140;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170947-AEE9-66CF-0A0D-27765C4DF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25" y="1810527"/>
            <a:ext cx="10338619" cy="48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693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E14A80-B123-7857-F0D0-61549C6B738B}"/>
              </a:ext>
            </a:extLst>
          </p:cNvPr>
          <p:cNvSpPr txBox="1"/>
          <p:nvPr/>
        </p:nvSpPr>
        <p:spPr>
          <a:xfrm>
            <a:off x="468260" y="700238"/>
            <a:ext cx="60984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dirty="0"/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25E12-E613-942E-1CFF-4C02E41070EB}"/>
              </a:ext>
            </a:extLst>
          </p:cNvPr>
          <p:cNvSpPr txBox="1"/>
          <p:nvPr/>
        </p:nvSpPr>
        <p:spPr>
          <a:xfrm>
            <a:off x="1589137" y="1623567"/>
            <a:ext cx="74811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Objective:</a:t>
            </a:r>
          </a:p>
          <a:p>
            <a:endParaRPr lang="en-US" sz="2000" b="1" dirty="0"/>
          </a:p>
          <a:p>
            <a:r>
              <a:rPr lang="en-US" sz="2000" dirty="0"/>
              <a:t>	  To manage the car company's data efficiently, including customers, employees, 	  sales, services, inventory, </a:t>
            </a:r>
            <a:endParaRPr lang="en-IN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D39770-6BEF-E3F1-2056-79E28DFEC74E}"/>
              </a:ext>
            </a:extLst>
          </p:cNvPr>
          <p:cNvSpPr txBox="1"/>
          <p:nvPr/>
        </p:nvSpPr>
        <p:spPr>
          <a:xfrm>
            <a:off x="1729247" y="3429000"/>
            <a:ext cx="967494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Key Features</a:t>
            </a:r>
            <a:r>
              <a:rPr lang="en-US" b="1" dirty="0"/>
              <a:t>: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Tracks cars, customers, and employees.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Manages sales, services, feedback, and insurance.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Organizes branches and stock details.</a:t>
            </a:r>
          </a:p>
        </p:txBody>
      </p:sp>
    </p:spTree>
    <p:extLst>
      <p:ext uri="{BB962C8B-B14F-4D97-AF65-F5344CB8AC3E}">
        <p14:creationId xmlns:p14="http://schemas.microsoft.com/office/powerpoint/2010/main" val="3708950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59D22F-E57D-6B1F-9F26-16221DE54F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194" y="404647"/>
            <a:ext cx="8996517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Average Car Price by Manufacturer: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company, AVG(price) AS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avg_price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Unicode MS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GROUP 	BY company;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BD8A4B-F6A4-359A-EC2B-A20DE001C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22" y="1740310"/>
            <a:ext cx="10102646" cy="486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539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6F6F2CE-6F30-9E15-B125-713CB3F560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696" y="358151"/>
            <a:ext cx="7020232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Employees Earning Above ₹20,000: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*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employee_table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salary &gt; 20000;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E2222F-5B9C-A9D4-0743-33298DADC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181" y="1474839"/>
            <a:ext cx="10309122" cy="518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204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E5AC8-78F9-8DAA-2C69-F3BBC395A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A4A314B-50CA-5E48-B9D2-BFE667823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29" y="402397"/>
            <a:ext cx="7361439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List All Cars (Details):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company, year, price, mileage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4C8707-8FF0-1172-9B28-1EEC75D11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29" y="1666568"/>
            <a:ext cx="10191136" cy="497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4682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5686B7-0891-3E3B-5358-F5194F6EFF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180" y="343404"/>
            <a:ext cx="10633587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Revenue from Sales: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SUM(price) AS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total_revenue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sales_table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75A9F3-16AF-2D73-5345-0F0B3273F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8" y="1654420"/>
            <a:ext cx="9984660" cy="498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6708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6F0239B1-9B84-4EB4-F16E-DAD0A9D2D3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187" y="220292"/>
            <a:ext cx="8819535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Highest Employee Salary: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employee_name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salary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employee_table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salary = (SELECT 	MAX(salary)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employee_table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5EA5B9-CF8A-9DDF-959C-B63956882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87" y="1507774"/>
            <a:ext cx="10368116" cy="512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209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BA101D-FAF8-16A9-45B9-D244D5288D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439" y="490594"/>
            <a:ext cx="8259096" cy="1292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 Stock for Cars Not in Inventory: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NOT IN (SELECT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	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stock_table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stock &gt; 2);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B6DFD8-DE2B-5990-C8CD-E1C1AB02C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664" y="1783256"/>
            <a:ext cx="10132142" cy="47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2009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EFC97E-DD2D-0230-99C7-FDE6A9980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85" y="1784555"/>
            <a:ext cx="10176386" cy="4807974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B30559A-962D-DC38-96B6-83CD499311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61391"/>
            <a:ext cx="7307578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Employees at a Specific Branch: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lvl="2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SELECT *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employee_table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branch_name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'Toyota';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842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123BA-9911-F521-B322-AD672624F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595" y="933595"/>
            <a:ext cx="9404723" cy="1400530"/>
          </a:xfrm>
        </p:spPr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B25AFE-0EB4-8D39-324B-AC49F8053F35}"/>
              </a:ext>
            </a:extLst>
          </p:cNvPr>
          <p:cNvSpPr txBox="1"/>
          <p:nvPr/>
        </p:nvSpPr>
        <p:spPr>
          <a:xfrm>
            <a:off x="2769009" y="2089222"/>
            <a:ext cx="609845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Key Insights: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Comprehensive management of cars, customers, employees, sales, and services.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Queries provide actionable insights for business decisions.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BAC734-6344-1200-41B2-4C882130DD2B}"/>
              </a:ext>
            </a:extLst>
          </p:cNvPr>
          <p:cNvSpPr txBox="1"/>
          <p:nvPr/>
        </p:nvSpPr>
        <p:spPr>
          <a:xfrm>
            <a:off x="2769009" y="4523875"/>
            <a:ext cx="60984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Future Scope: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modules for online booking and delivery.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Enhance analytics with machine learning.</a:t>
            </a:r>
          </a:p>
        </p:txBody>
      </p:sp>
    </p:spTree>
    <p:extLst>
      <p:ext uri="{BB962C8B-B14F-4D97-AF65-F5344CB8AC3E}">
        <p14:creationId xmlns:p14="http://schemas.microsoft.com/office/powerpoint/2010/main" val="26406257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7CFCB-F3CF-045D-0418-BABB8F671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277" y="3063183"/>
            <a:ext cx="9404723" cy="1400530"/>
          </a:xfrm>
        </p:spPr>
        <p:txBody>
          <a:bodyPr/>
          <a:lstStyle/>
          <a:p>
            <a:r>
              <a:rPr lang="en-US" dirty="0">
                <a:latin typeface="Bauhaus 93" panose="04030905020B02020C02" pitchFamily="82" charset="0"/>
              </a:rPr>
              <a:t>		THANK YOU……</a:t>
            </a:r>
            <a:endParaRPr lang="en-IN" dirty="0"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697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D5386-D09B-FE17-5590-87F6555D5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Database Schema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B80C8F-8AE9-A99B-9C97-CE49E3E7187F}"/>
              </a:ext>
            </a:extLst>
          </p:cNvPr>
          <p:cNvSpPr txBox="1"/>
          <p:nvPr/>
        </p:nvSpPr>
        <p:spPr>
          <a:xfrm>
            <a:off x="3067664" y="2600867"/>
            <a:ext cx="818904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Car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Customer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Employee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Sales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Service Table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Manufacturer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Insurance Table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Feedback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Branch Table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 Stock Table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5197F6-8E65-D191-14AC-06DC0F3D261B}"/>
              </a:ext>
            </a:extLst>
          </p:cNvPr>
          <p:cNvSpPr txBox="1"/>
          <p:nvPr/>
        </p:nvSpPr>
        <p:spPr>
          <a:xfrm>
            <a:off x="1574388" y="1779533"/>
            <a:ext cx="68174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Entities (Tables):</a:t>
            </a:r>
          </a:p>
        </p:txBody>
      </p:sp>
    </p:spTree>
    <p:extLst>
      <p:ext uri="{BB962C8B-B14F-4D97-AF65-F5344CB8AC3E}">
        <p14:creationId xmlns:p14="http://schemas.microsoft.com/office/powerpoint/2010/main" val="2091062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D90A-1582-4236-4720-130A334AA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overview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7580F-39B4-B149-FAE9-53A95B6D81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BFDCAD-5FFA-5265-CD56-9C5300CAA7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7165" y="1853248"/>
            <a:ext cx="4691307" cy="4552034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Car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/>
              <a:t>Stores</a:t>
            </a:r>
            <a:r>
              <a:rPr lang="en-US" dirty="0"/>
              <a:t> information about cars, including models, price, year, and fuel type.</a:t>
            </a:r>
          </a:p>
          <a:p>
            <a:r>
              <a:rPr lang="en-US" b="1" dirty="0"/>
              <a:t>Customer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Holds customer details like name, contact, DOB, and address.</a:t>
            </a:r>
          </a:p>
          <a:p>
            <a:r>
              <a:rPr lang="en-US" b="1" dirty="0"/>
              <a:t>Employee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Manages employee data such as branch, position, and salary.</a:t>
            </a:r>
          </a:p>
          <a:p>
            <a:r>
              <a:rPr lang="en-US" b="1" dirty="0"/>
              <a:t>Sales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Links cars, customers, and employees to track car sales.</a:t>
            </a:r>
          </a:p>
          <a:p>
            <a:r>
              <a:rPr lang="en-US" b="1" dirty="0"/>
              <a:t>Service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Tracks services provided to customers' cars, including cost and type.</a:t>
            </a:r>
          </a:p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8B3D51-504F-1738-D320-1677E48DE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6F73C-3046-2B50-190E-2654805FBA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654495" y="1905000"/>
            <a:ext cx="4396339" cy="4245077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Manufacturer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Stores manufacturer details like company name, country, and contact.</a:t>
            </a:r>
          </a:p>
          <a:p>
            <a:r>
              <a:rPr lang="en-US" b="1" dirty="0"/>
              <a:t>Insurance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Tracks car insurance policies, including start and end dates.</a:t>
            </a:r>
          </a:p>
          <a:p>
            <a:r>
              <a:rPr lang="en-US" b="1" dirty="0"/>
              <a:t>Feedback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Stores customer feedback and ratings.</a:t>
            </a:r>
          </a:p>
          <a:p>
            <a:r>
              <a:rPr lang="en-US" b="1" dirty="0"/>
              <a:t>Branch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Contains branch-specific details such as location and contact.</a:t>
            </a:r>
          </a:p>
          <a:p>
            <a:r>
              <a:rPr lang="en-US" b="1" dirty="0"/>
              <a:t>Stock Table: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Tracks car inventory at each branch.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2245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94F465-93FB-EA93-8F15-AA7E3A7C2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180" y="2877575"/>
            <a:ext cx="10161639" cy="3716594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4CBA4AE-25AB-357C-5FAB-79EEE206ED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687" y="1588608"/>
            <a:ext cx="12917714" cy="1046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Cars Above ₹25 Lakhs: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SELECT *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price &gt; 2500000;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Displays premium cars priced above ₹25 Lakhs.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BE30EC-8EA5-3542-EA32-AE8E8A114E09}"/>
              </a:ext>
            </a:extLst>
          </p:cNvPr>
          <p:cNvSpPr txBox="1"/>
          <p:nvPr/>
        </p:nvSpPr>
        <p:spPr>
          <a:xfrm>
            <a:off x="3912419" y="383575"/>
            <a:ext cx="68725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dirty="0"/>
              <a:t>LOGICS OVERVIEW</a:t>
            </a:r>
          </a:p>
        </p:txBody>
      </p:sp>
    </p:spTree>
    <p:extLst>
      <p:ext uri="{BB962C8B-B14F-4D97-AF65-F5344CB8AC3E}">
        <p14:creationId xmlns:p14="http://schemas.microsoft.com/office/powerpoint/2010/main" val="3242089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AFF275-947D-6C99-6764-26316151C2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188" y="572974"/>
            <a:ext cx="8398389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Customer's Service Details: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service_type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service_date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cost FROM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service_table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customer_id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201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Tracks services for a specific customer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3B00C1-345C-03AF-C6D0-CC34107A8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664" y="2094271"/>
            <a:ext cx="10849897" cy="460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24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74D745-6AF2-284F-8EE9-FBCABDCE6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740434"/>
            <a:ext cx="9188245" cy="1292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Maximum Cars Delivered in 2025: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SELECT *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sales_table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DATE_PART('year',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sale_date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 = 2025;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Identifies car sales for the year 2025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A40B19-7400-887E-276B-ACDDF0292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2138516"/>
            <a:ext cx="10540181" cy="461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47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C8AB1D-3DA8-77BE-DCE9-5258C79946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458" y="672370"/>
            <a:ext cx="6392584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Electric Cars Only: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Unicode MS"/>
              </a:rPr>
              <a:t>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*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WHERE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fuel_type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'electric’;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Lists all available electric cars.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24A1C5-57C7-F95B-0779-ACA0FB740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418" y="2256503"/>
            <a:ext cx="10382865" cy="448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930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1A5183B-F6D1-39D7-9A66-A435B8DC60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2891" y="495390"/>
            <a:ext cx="8566576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Car Models, Price, and Year (First 10):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SELECT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year, price FROM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car_table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ORDER BY year ASC LIMIT 10;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Displays car details sorted by year.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7208B1-498F-2F8F-5BD9-CF2F63B99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891" y="1963209"/>
            <a:ext cx="10250128" cy="489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9081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125</TotalTime>
  <Words>1117</Words>
  <Application>Microsoft Office PowerPoint</Application>
  <PresentationFormat>Widescreen</PresentationFormat>
  <Paragraphs>150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Arial Unicode MS</vt:lpstr>
      <vt:lpstr>Bauhaus 93</vt:lpstr>
      <vt:lpstr>Century Gothic</vt:lpstr>
      <vt:lpstr>Wingdings 3</vt:lpstr>
      <vt:lpstr>Ion</vt:lpstr>
      <vt:lpstr>Database Design for Car Company Management</vt:lpstr>
      <vt:lpstr>PowerPoint Presentation</vt:lpstr>
      <vt:lpstr>Database Schema Overview</vt:lpstr>
      <vt:lpstr>Tables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  THANK YOU……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kale kale</dc:creator>
  <cp:lastModifiedBy>kale kale</cp:lastModifiedBy>
  <cp:revision>7</cp:revision>
  <dcterms:created xsi:type="dcterms:W3CDTF">2025-01-17T07:25:04Z</dcterms:created>
  <dcterms:modified xsi:type="dcterms:W3CDTF">2025-01-17T09:31:04Z</dcterms:modified>
</cp:coreProperties>
</file>

<file path=docProps/thumbnail.jpeg>
</file>